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spTree>
    <p:extLst>
      <p:ext uri="{BB962C8B-B14F-4D97-AF65-F5344CB8AC3E}">
        <p14:creationId xmlns:p14="http://schemas.microsoft.com/office/powerpoint/2010/main" val="1695312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1053</Words>
  <Application>Microsoft Office PowerPoint</Application>
  <PresentationFormat>Geniş ekran</PresentationFormat>
  <Paragraphs>59</Paragraphs>
  <Slides>54</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54</vt:i4>
      </vt:variant>
    </vt:vector>
  </HeadingPairs>
  <TitlesOfParts>
    <vt:vector size="58"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26</cp:revision>
  <dcterms:created xsi:type="dcterms:W3CDTF">2024-03-10T18:50:05Z</dcterms:created>
  <dcterms:modified xsi:type="dcterms:W3CDTF">2024-03-13T12:29:42Z</dcterms:modified>
</cp:coreProperties>
</file>